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5143500" type="screen16x9"/>
  <p:notesSz cx="6858000" cy="9144000"/>
  <p:embeddedFontLst>
    <p:embeddedFont>
      <p:font typeface="Quicksand" panose="020B0604020202020204" charset="0"/>
      <p:regular r:id="rId42"/>
      <p:bold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d8153ca2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g2d8153ca2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1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d8153ca227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2d8153ca227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Beagle</a:t>
            </a:r>
            <a:endParaRPr sz="17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d8153ca227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2d8153ca227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Dachshund (Wiener Dog)</a:t>
            </a:r>
            <a:endParaRPr sz="17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d8153ca227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d8153ca227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Corgi</a:t>
            </a:r>
            <a:endParaRPr sz="17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d8153ca227_0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2d8153ca227_0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Australian Shepherd </a:t>
            </a:r>
            <a:endParaRPr sz="17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d8153ca227_0_8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g2d8153ca227_0_8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Yorkshire Terrier</a:t>
            </a:r>
            <a:endParaRPr sz="17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d8153ca227_0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2d8153ca227_0_8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>
                <a:solidFill>
                  <a:srgbClr val="595959"/>
                </a:solidFill>
              </a:rPr>
              <a:t>Cavalier King Charles Spaniel</a:t>
            </a:r>
            <a:endParaRPr sz="34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7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d8153ca227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2d8153ca227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Havanese</a:t>
            </a:r>
            <a:endParaRPr sz="17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d8153ca227_0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2d8153ca227_0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Boxer</a:t>
            </a:r>
            <a:endParaRPr sz="17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d8153ca227_0_1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2d8153ca227_0_1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Mini Schnauzer</a:t>
            </a:r>
            <a:endParaRPr sz="17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8153ca227_0_1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g2d8153ca227_0_1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Shih tzu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7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d8153ca22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g2d8153ca22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500"/>
              <a:t>French Bulldog</a:t>
            </a:r>
            <a:endParaRPr sz="15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d8153ca227_0_1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g2d8153ca227_0_1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Maltese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7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d8153ca227_0_1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2d8153ca227_0_1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Bernese Mountain Dog</a:t>
            </a:r>
            <a:endParaRPr sz="17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d8153ca227_0_1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2d8153ca227_0_1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Pomeranian</a:t>
            </a:r>
            <a:endParaRPr sz="17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d8153ca227_0_1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2d8153ca227_0_1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Bichon Frise</a:t>
            </a:r>
            <a:endParaRPr sz="17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7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d8153ca227_0_1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d8153ca227_0_1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Labradoodle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Goldendoodle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Schnoodle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Sheepadoodle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Whoodle</a:t>
            </a:r>
            <a:endParaRPr sz="17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d8153ca227_0_1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2d8153ca227_0_1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Chinese Crested</a:t>
            </a:r>
            <a:endParaRPr sz="17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d8153ca227_0_1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2d8153ca227_0_1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Komodor - Corded Coat</a:t>
            </a:r>
            <a:endParaRPr sz="17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d8153ca227_0_1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2d8153ca227_0_1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solidFill>
                  <a:schemeClr val="dk1"/>
                </a:solidFill>
              </a:rPr>
              <a:t>Xoloitzcuintli Mexican Hairless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Pronunciation - Show-low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d8153ca227_0_1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2d8153ca227_0_1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Logatto Romagnolo 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7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d8153ca227_0_17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2d8153ca227_0_17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Bedlington Terrier 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7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d8153ca227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g2d8153ca227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/>
              <a:t>Labrador Retrievers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d8153ca227_0_18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2d8153ca227_0_18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Maincoon</a:t>
            </a:r>
            <a:endParaRPr sz="17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d8153ca227_0_1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2d8153ca227_0_1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Domestic Short Hair</a:t>
            </a:r>
            <a:endParaRPr sz="17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d8153ca227_0_1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2d8153ca227_0_1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Domestic Long Hair</a:t>
            </a:r>
            <a:endParaRPr sz="17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d8153ca227_0_20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g2d8153ca227_0_20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Ragdoll</a:t>
            </a:r>
            <a:endParaRPr sz="17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d8153ca227_0_2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2d8153ca227_0_2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Persian Cat</a:t>
            </a:r>
            <a:endParaRPr sz="17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d8153ca227_0_2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2d8153ca227_0_2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Russian Blue</a:t>
            </a:r>
            <a:endParaRPr sz="17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d8153ca227_0_2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2d8153ca227_0_2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Norwegian Forest Cat </a:t>
            </a:r>
            <a:endParaRPr sz="17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d8153ca227_0_2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g2d8153ca227_0_2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Bengal</a:t>
            </a:r>
            <a:endParaRPr sz="17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d8153ca227_0_2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2d8153ca227_0_2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Scottish Fold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Ear Tufts</a:t>
            </a:r>
            <a:endParaRPr sz="17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d8153ca227_0_2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2d8153ca227_0_2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Sphinx Cat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SLIDES 15-55 1 HOUR AND 15 MINUTES</a:t>
            </a:r>
            <a:endParaRPr sz="17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d8153ca227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g2d8153ca227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German Shepherd </a:t>
            </a:r>
            <a:endParaRPr sz="17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8153ca227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g2d8153ca227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Poodle</a:t>
            </a:r>
            <a:endParaRPr sz="17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d8153ca227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g2d8153ca227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Bulldog</a:t>
            </a:r>
            <a:endParaRPr sz="17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d8153ca227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g2d8153ca227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Alaskan Malamute </a:t>
            </a:r>
            <a:endParaRPr sz="17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8153ca227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g2d8153ca227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Siberian Husky</a:t>
            </a:r>
            <a:endParaRPr sz="17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d8153ca227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g2d8153ca227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700"/>
              <a:t>Rottweiler </a:t>
            </a:r>
            <a:endParaRPr sz="17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0"/>
            <a:ext cx="9161100" cy="1129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294967295"/>
          </p:nvPr>
        </p:nvSpPr>
        <p:spPr>
          <a:xfrm>
            <a:off x="150" y="-150"/>
            <a:ext cx="9144000" cy="112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SzPts val="3200"/>
              <a:buNone/>
            </a:pPr>
            <a:r>
              <a:rPr lang="en" b="1">
                <a:solidFill>
                  <a:schemeClr val="lt1"/>
                </a:solidFill>
                <a:highlight>
                  <a:schemeClr val="accent1"/>
                </a:highlight>
                <a:latin typeface="Quicksand"/>
                <a:ea typeface="Quicksand"/>
                <a:cs typeface="Quicksand"/>
                <a:sym typeface="Quicksand"/>
              </a:rPr>
              <a:t>Do you know your breeds?</a:t>
            </a:r>
            <a:endParaRPr sz="1600" b="1" i="1">
              <a:solidFill>
                <a:schemeClr val="lt1"/>
              </a:solidFill>
              <a:highlight>
                <a:schemeClr val="accent1"/>
              </a:highlight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6881" y="4552050"/>
            <a:ext cx="571668" cy="5066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868400" y="1553975"/>
            <a:ext cx="5407200" cy="30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 b="1" i="0" u="none" strike="noStrike" cap="none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Dog/Cat Breed Quiz</a:t>
            </a:r>
            <a:endParaRPr sz="63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2" title="HD wallpaper: white and lemon beagle puppy on green grass at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4779550" cy="317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2" title="File:Beagle puppy portrait.jpg - Wikimedia Comm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4875" y="692325"/>
            <a:ext cx="3907250" cy="4112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8000" y="152400"/>
            <a:ext cx="730800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4" title="Corgi Images | Free Photos, PNG Stickers, Wallpapers &amp; Backgrounds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95951" y="305487"/>
            <a:ext cx="3026724" cy="45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4" title="File:Welchcorgipembroke.JPG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0300" y="749024"/>
            <a:ext cx="5463925" cy="364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5" title="Royalty-Free photo: Photo of merle Australian shepherd | PickPi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3350" y="1815525"/>
            <a:ext cx="42862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5" title="Free Images : puppy, portrait, whiskers, snout, dog breed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52400"/>
            <a:ext cx="4018550" cy="267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6"/>
          <p:cNvPicPr preferRelativeResize="0"/>
          <p:nvPr/>
        </p:nvPicPr>
        <p:blipFill rotWithShape="1">
          <a:blip r:embed="rId3">
            <a:alphaModFix/>
          </a:blip>
          <a:srcRect l="-1420" r="1419"/>
          <a:stretch/>
        </p:blipFill>
        <p:spPr>
          <a:xfrm>
            <a:off x="152400" y="152400"/>
            <a:ext cx="8839197" cy="466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7" title="File:Cavalier King Charles Spaniel-female.jpg - Wikimedia Comm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7" title="HD wallpaper: cavalier king charles, cavalier king charles spaniel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3325" y="884900"/>
            <a:ext cx="5057775" cy="3373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14277" y="531850"/>
            <a:ext cx="5884524" cy="391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2075" y="208975"/>
            <a:ext cx="2568550" cy="455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2750" y="152400"/>
            <a:ext cx="645849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0213" y="152400"/>
            <a:ext cx="724356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675" y="896437"/>
            <a:ext cx="3784424" cy="335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1" title="Shih Tzu Isabel | My pure bred Shih Tzu Isabel (Izzy) | Russ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0400" y="1154900"/>
            <a:ext cx="4267200" cy="2833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60213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2" title="File:01 AKC Maltese Dog Show 2013.jpg - Wikimedia Comm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425" y="1119425"/>
            <a:ext cx="3987075" cy="290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2" title="Maltese Dog Photos Images | Free Photos, PNG Stickers, Wallpapers ..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35000" y="1119434"/>
            <a:ext cx="4351550" cy="2904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425" y="982188"/>
            <a:ext cx="5504976" cy="317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34242" y="625625"/>
            <a:ext cx="2553750" cy="399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375" y="938213"/>
            <a:ext cx="4514850" cy="32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92525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5" title="File:Bichon Frisé - studdogbichon.jpg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600" y="974475"/>
            <a:ext cx="4425389" cy="319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5" title="File:Bichon Frisé. Lay me down.jpg - Wikimedia Comm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2846" y="974463"/>
            <a:ext cx="4837725" cy="31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8450" y="3"/>
            <a:ext cx="3925075" cy="29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8297" y="67175"/>
            <a:ext cx="3240153" cy="216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6"/>
          <p:cNvSpPr txBox="1"/>
          <p:nvPr/>
        </p:nvSpPr>
        <p:spPr>
          <a:xfrm>
            <a:off x="5780325" y="1833475"/>
            <a:ext cx="1081200" cy="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6" name="Google Shape;186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2465" y="2228825"/>
            <a:ext cx="3179235" cy="28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3725" y="2228825"/>
            <a:ext cx="2804250" cy="28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125" y="2228825"/>
            <a:ext cx="3105599" cy="280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1375" y="152400"/>
            <a:ext cx="726123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8" title="Fail:Komondor Westminster Dog Show crop.jpg – Vikipe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2325" y="152400"/>
            <a:ext cx="441934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5175" y="466938"/>
            <a:ext cx="5573650" cy="42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3000" y="152400"/>
            <a:ext cx="349800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60213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288" y="152400"/>
            <a:ext cx="806941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839198" cy="3945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5962" y="152400"/>
            <a:ext cx="363207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675" y="152400"/>
            <a:ext cx="755665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2450" y="152400"/>
            <a:ext cx="6679112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3425" y="152400"/>
            <a:ext cx="499714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138" y="152400"/>
            <a:ext cx="725173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5700" y="152400"/>
            <a:ext cx="483260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 title="Military Working Dog honored during memorial service &gt; Air Combat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000" y="152400"/>
            <a:ext cx="4379024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 title="german shepherd free image | Peakpx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5399" y="152400"/>
            <a:ext cx="362996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58555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839200" cy="4715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975" y="152400"/>
            <a:ext cx="725804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025" y="152400"/>
            <a:ext cx="725195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938" y="152400"/>
            <a:ext cx="860213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</Words>
  <Application>Microsoft Office PowerPoint</Application>
  <PresentationFormat>On-screen Show (16:9)</PresentationFormat>
  <Paragraphs>50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Quicksand</vt:lpstr>
      <vt:lpstr>Arial</vt:lpstr>
      <vt:lpstr>Roboto</vt:lpstr>
      <vt:lpstr>Simple Light</vt:lpstr>
      <vt:lpstr>Do you know your breeds?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Faith</dc:creator>
  <cp:lastModifiedBy>Faith Leek</cp:lastModifiedBy>
  <cp:revision>1</cp:revision>
  <dcterms:modified xsi:type="dcterms:W3CDTF">2025-01-27T14:38:07Z</dcterms:modified>
</cp:coreProperties>
</file>